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3B4D-EABA-4EC9-B1A4-DACAF76A08F7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F4D0C2D-ACA1-4411-B385-592A18220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3B4D-EABA-4EC9-B1A4-DACAF76A08F7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0C2D-ACA1-4411-B385-592A18220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3B4D-EABA-4EC9-B1A4-DACAF76A08F7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0C2D-ACA1-4411-B385-592A18220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3B4D-EABA-4EC9-B1A4-DACAF76A08F7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F4D0C2D-ACA1-4411-B385-592A18220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3B4D-EABA-4EC9-B1A4-DACAF76A08F7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0C2D-ACA1-4411-B385-592A18220E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3B4D-EABA-4EC9-B1A4-DACAF76A08F7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0C2D-ACA1-4411-B385-592A18220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3B4D-EABA-4EC9-B1A4-DACAF76A08F7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F4D0C2D-ACA1-4411-B385-592A18220E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3B4D-EABA-4EC9-B1A4-DACAF76A08F7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0C2D-ACA1-4411-B385-592A18220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3B4D-EABA-4EC9-B1A4-DACAF76A08F7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0C2D-ACA1-4411-B385-592A18220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3B4D-EABA-4EC9-B1A4-DACAF76A08F7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0C2D-ACA1-4411-B385-592A18220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3B4D-EABA-4EC9-B1A4-DACAF76A08F7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0C2D-ACA1-4411-B385-592A18220E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C113B4D-EABA-4EC9-B1A4-DACAF76A08F7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F4D0C2D-ACA1-4411-B385-592A18220E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1500" b="1" i="1" dirty="0" smtClean="0"/>
              <a:t>Г о р н и й</a:t>
            </a:r>
            <a:r>
              <a:rPr lang="en-US" sz="11500" dirty="0" smtClean="0"/>
              <a:t/>
            </a:r>
            <a:br>
              <a:rPr lang="en-US" sz="11500" dirty="0" smtClean="0"/>
            </a:br>
            <a:endParaRPr lang="en-US" sz="115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Он с интересом рассматривал старца, его зачесанные назад волосы, убеленные  сединой, аккуратную бороду и лицо, которое ну просто светилось!</a:t>
            </a:r>
            <a:endParaRPr lang="en-US" dirty="0" smtClean="0"/>
          </a:p>
          <a:p>
            <a:r>
              <a:rPr lang="ru-RU" dirty="0" smtClean="0"/>
              <a:t>«Святой он что ли»? – подумал  Назар.</a:t>
            </a:r>
            <a:endParaRPr lang="en-US" dirty="0"/>
          </a:p>
        </p:txBody>
      </p:sp>
      <p:pic>
        <p:nvPicPr>
          <p:cNvPr id="45058" name="Picture 2" descr="http://t1.gstatic.com/images?q=tbn:ANd9GcQ2MQE9DdXFPIBebsYuym89Kxfcw0D70yyJPjQkP-ViUkxR6Oy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352924"/>
            <a:ext cx="1828800" cy="2505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А  Фрол  Тихонович, подойдя к дому, присел на лавочку.  Мальчик сразу же побежал к нему.</a:t>
            </a:r>
            <a:endParaRPr lang="en-US" dirty="0" smtClean="0"/>
          </a:p>
          <a:p>
            <a:r>
              <a:rPr lang="ru-RU" dirty="0" smtClean="0"/>
              <a:t>— Дедушка  Фрол, здравствуйте!  Смотрите, что у меня есть!</a:t>
            </a:r>
            <a:endParaRPr lang="en-US" dirty="0" smtClean="0"/>
          </a:p>
          <a:p>
            <a:r>
              <a:rPr lang="ru-RU" dirty="0" smtClean="0"/>
              <a:t>— Здравствуй,  Назарушка.  Что же это у тебя?</a:t>
            </a:r>
            <a:endParaRPr lang="en-US" dirty="0" smtClean="0"/>
          </a:p>
          <a:p>
            <a:r>
              <a:rPr lang="ru-RU" dirty="0" smtClean="0"/>
              <a:t>— Энциклопедия!  Здесь написано обо всем: и о муравьях, и о царях.  Ну, вот к примеру:  Иван  Грозный.  Вы, дедушка, что-нибудь знаете об этом царе?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— Знаю, внучек, и не только о нем.  Я знаю о многих царях, даже о таких, о которых ты точно ничего не знаешь.</a:t>
            </a:r>
            <a:endParaRPr lang="en-US" dirty="0" smtClean="0"/>
          </a:p>
          <a:p>
            <a:r>
              <a:rPr lang="ru-RU" dirty="0" smtClean="0"/>
              <a:t>Назар засмеялся.</a:t>
            </a:r>
            <a:endParaRPr lang="en-US" dirty="0" smtClean="0"/>
          </a:p>
          <a:p>
            <a:r>
              <a:rPr lang="ru-RU" dirty="0" smtClean="0"/>
              <a:t>— Ой, дедушка,  вы, сколько  классов-то  церковно- приходской закончили? </a:t>
            </a:r>
            <a:endParaRPr lang="en-US" dirty="0" smtClean="0"/>
          </a:p>
          <a:p>
            <a:r>
              <a:rPr lang="ru-RU" dirty="0" smtClean="0"/>
              <a:t>Фрол  Тихонович тоже улыбнулся.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3010" name="Picture 2" descr="http://t2.gstatic.com/images?q=tbn:ANd9GcTWo0glUVinud7cE-ZWCZhxAveuwtT_m4QK7Uc8kmfKqdgrX6hF7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33400"/>
            <a:ext cx="2143125" cy="2143125"/>
          </a:xfrm>
          <a:prstGeom prst="rect">
            <a:avLst/>
          </a:prstGeom>
          <a:noFill/>
        </p:spPr>
      </p:pic>
      <p:pic>
        <p:nvPicPr>
          <p:cNvPr id="5" name="Picture 2" descr="http://t1.gstatic.com/images?q=tbn:ANd9GcQ2MQE9DdXFPIBebsYuym89Kxfcw0D70yyJPjQkP-ViUkxR6Oy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81000"/>
            <a:ext cx="1828800" cy="2505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— Церковно-приходской?  Да я уже и не помню.  Только я имею еще и вышнее образование.  А вот о царе  Давиде ты слышал что-нибудь?  Или о  Соломоне, или о Царе всех царей  Иегове?</a:t>
            </a:r>
            <a:endParaRPr lang="en-US" dirty="0" smtClean="0"/>
          </a:p>
          <a:p>
            <a:r>
              <a:rPr lang="ru-RU" dirty="0" smtClean="0"/>
              <a:t>Назар нахмурился и закрыл свою книгу.</a:t>
            </a:r>
            <a:endParaRPr lang="en-US" dirty="0" smtClean="0"/>
          </a:p>
          <a:p>
            <a:r>
              <a:rPr lang="ru-RU" dirty="0" smtClean="0"/>
              <a:t>— Да мне только на днях подарили энциклопедию.  Я же  не успел еще все прочитать.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— А где вы, дедушка получили высшее образование?</a:t>
            </a:r>
            <a:endParaRPr lang="en-US" dirty="0" smtClean="0"/>
          </a:p>
          <a:p>
            <a:r>
              <a:rPr lang="ru-RU" dirty="0" smtClean="0"/>
              <a:t>— У  Горнего,– ответил старик. – Только не высшее, а вышнее.</a:t>
            </a:r>
            <a:endParaRPr lang="en-US" dirty="0" smtClean="0"/>
          </a:p>
          <a:p>
            <a:r>
              <a:rPr lang="ru-RU" dirty="0" smtClean="0"/>
              <a:t>Мальчик призадумался: «Что же это за образование такое – вышнее?  Ну и дед! И опять он говорит о  Горнем.  Надо посмотреть, что сказано об этом  Горнем в словаре ».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— Дедушка, а вы хоть что-нибудь помните из того, что изучали?</a:t>
            </a:r>
            <a:endParaRPr lang="en-US" dirty="0" smtClean="0"/>
          </a:p>
          <a:p>
            <a:r>
              <a:rPr lang="ru-RU" dirty="0" smtClean="0"/>
              <a:t>— Конечно, помню, внучек, все помню.</a:t>
            </a:r>
            <a:endParaRPr lang="en-US" dirty="0" smtClean="0"/>
          </a:p>
          <a:p>
            <a:r>
              <a:rPr lang="ru-RU" dirty="0" smtClean="0"/>
              <a:t>— Откуда у вас такая память?</a:t>
            </a:r>
            <a:endParaRPr lang="en-US" dirty="0" smtClean="0"/>
          </a:p>
          <a:p>
            <a:r>
              <a:rPr lang="ru-RU" dirty="0" smtClean="0"/>
              <a:t>— Горний укрепляет меня. Вот я о Нем  помышляю, а  Он все дела мои устрояет: и память дает, и здоровье, и радость.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E:\Рисунки\Пейзажи\n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"/>
            <a:ext cx="70104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— Дедушка  Фрол, а вам не скучно все время думать о  Нем?  Да и что можно думать об одном и том же?</a:t>
            </a:r>
            <a:endParaRPr lang="en-US" dirty="0" smtClean="0"/>
          </a:p>
          <a:p>
            <a:r>
              <a:rPr lang="ru-RU" dirty="0" smtClean="0"/>
              <a:t>— О,  Назарушка,  Он так велик, что и не передумаешь всего.</a:t>
            </a:r>
            <a:endParaRPr lang="en-US" dirty="0" smtClean="0"/>
          </a:p>
          <a:p>
            <a:r>
              <a:rPr lang="ru-RU" dirty="0" smtClean="0"/>
              <a:t>— Просто думать – это скука, – важно заключил  Назар. – Вот если бы вы могли с  Горним разговаривать – дело другое.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—Ну, конечно, я и думаю о  Нем и разговариваю с  Ним.</a:t>
            </a:r>
            <a:endParaRPr lang="en-US" dirty="0" smtClean="0"/>
          </a:p>
          <a:p>
            <a:r>
              <a:rPr lang="ru-RU" dirty="0" smtClean="0"/>
              <a:t>— Разговариваете?  Так вы же одни живете.</a:t>
            </a:r>
            <a:endParaRPr lang="en-US" dirty="0" smtClean="0"/>
          </a:p>
          <a:p>
            <a:r>
              <a:rPr lang="ru-RU" dirty="0" smtClean="0"/>
              <a:t>— Один-то один, но у меня с  Горним связь есть.</a:t>
            </a:r>
            <a:endParaRPr lang="en-US" dirty="0" smtClean="0"/>
          </a:p>
          <a:p>
            <a:r>
              <a:rPr lang="ru-RU" dirty="0" smtClean="0"/>
              <a:t>— Связь!  Да у вас-то и телефона нет.</a:t>
            </a:r>
            <a:endParaRPr lang="en-US" dirty="0" smtClean="0"/>
          </a:p>
          <a:p>
            <a:r>
              <a:rPr lang="ru-RU" dirty="0" smtClean="0"/>
              <a:t>— Есть,  Назарушка, только он у меня особенный, не такой, как у всех.</a:t>
            </a:r>
            <a:endParaRPr lang="en-US" dirty="0" smtClean="0"/>
          </a:p>
          <a:p>
            <a:r>
              <a:rPr lang="ru-RU" dirty="0" smtClean="0"/>
              <a:t>Назар облизнул пересохшие губы, но тут его снова позвала мама, и мальчик нехотя пошел домой.</a:t>
            </a:r>
            <a:endParaRPr lang="en-US" dirty="0" smtClean="0"/>
          </a:p>
          <a:p>
            <a:r>
              <a:rPr lang="ru-RU" dirty="0" smtClean="0"/>
              <a:t>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8686800" cy="8382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Несколько дней спустя в поселке случилось несчастье.  Ночью за колхозным двором загорелся большой стог прошлогодней соломы.</a:t>
            </a:r>
            <a:endParaRPr lang="en-US" dirty="0" smtClean="0"/>
          </a:p>
          <a:p>
            <a:r>
              <a:rPr lang="ru-RU" dirty="0" smtClean="0"/>
              <a:t>Кто-то влез на старую колокольню и стал бить в набат.  Встревоженные люди, выбегая из домов, спрашивали друг друга:</a:t>
            </a:r>
            <a:endParaRPr lang="en-US" dirty="0" smtClean="0"/>
          </a:p>
          <a:p>
            <a:r>
              <a:rPr lang="ru-RU" dirty="0" smtClean="0"/>
              <a:t>— Что?  Что случилось?</a:t>
            </a:r>
            <a:endParaRPr lang="en-US" dirty="0"/>
          </a:p>
        </p:txBody>
      </p:sp>
      <p:pic>
        <p:nvPicPr>
          <p:cNvPr id="36866" name="Picture 2" descr="http://t3.gstatic.com/images?q=tbn:ANd9GcSwbf-sQ76KaWrK_5B4CZ5Om7EmkigJxq3S7KgEBqM23KTzQbfZc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724400"/>
            <a:ext cx="2848464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 ярко-красное зарево огня говорило само о себе. На колхозном дворе было светло, как днем.  Мужчины открывали загоны и выгоняли перепуганный скот, потому как огонь в любой момент мог переброситься на постройки.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начале лета  Москвины переехали с Урала в украинский поселок  Вишневый, потому как их сыну  Назару не подходил уральский климат.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3252" name="Picture 4" descr="http://t3.gstatic.com/images?q=tbn:ANd9GcRmzEZjbPlVVY6M4so-alhWodMnAgTx-hgV_pKRVVLqMJVz4b1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581400"/>
            <a:ext cx="75438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Вызванные пожарные команды быстро раскатывали шланги, вступая в схватку с пламенем.  А огонь бушевал и неистово свирепствовал.  Огненные клубы, отрываясь от горящей скирды, раскатывались в стороны, как шаровые молнии.  Искры тысячами стрел носились в воздухе, и гул, ужасающий гул огня закладывал уши.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4818" name="Picture 2" descr="http://t1.gstatic.com/images?q=tbn:ANd9GcQyfi59wefZwTrFlVN21D_De-8AMUoBmeYfj3iv0cmLox8kHv0C"/>
          <p:cNvPicPr>
            <a:picLocks noChangeAspect="1" noChangeArrowheads="1"/>
          </p:cNvPicPr>
          <p:nvPr/>
        </p:nvPicPr>
        <p:blipFill>
          <a:blip r:embed="rId2" cstate="print"/>
          <a:srcRect b="7581"/>
          <a:stretch>
            <a:fillRect/>
          </a:stretch>
        </p:blipFill>
        <p:spPr bwMode="auto">
          <a:xfrm>
            <a:off x="1600200" y="76200"/>
            <a:ext cx="57150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ru-RU" dirty="0" smtClean="0"/>
              <a:t>Назар стоял в одной из цепочек людей, передавая ведра с водой.  Они обливали стену конюшни, близкую к горящей скирде.  В соседней цепочке мальчик увидел  Фрола  Тихоновича.  Старик передавал ведра, а его губы что-то шептали и шептали.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Наконец, огонь был потушен, и ночь снова опустила на землю свое темное покрывало, угашая всякую искорку света.</a:t>
            </a:r>
            <a:endParaRPr lang="en-US" dirty="0" smtClean="0"/>
          </a:p>
          <a:p>
            <a:r>
              <a:rPr lang="ru-RU" dirty="0" smtClean="0"/>
              <a:t>Назар с родителями возвращался домой.  Впереди он увидел знакомую фигуру старика. Было заметно, что  Фрол  Тихонович устал.  Мальчик спросил у папы: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2770" name="Picture 2" descr="http://t3.gstatic.com/images?q=tbn:ANd9GcStwIODR6S6GEyCFQoRfnRa6Bi9Fo4-2Hopysa58CfXSZ9UD6Nep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5867400" cy="2457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— Можно я дедушку домой провожу?</a:t>
            </a:r>
            <a:endParaRPr lang="en-US" dirty="0" smtClean="0"/>
          </a:p>
          <a:p>
            <a:r>
              <a:rPr lang="ru-RU" dirty="0" smtClean="0"/>
              <a:t>— Можно, сынок, проводи, это дело хорошее, – отпустил его отец.</a:t>
            </a:r>
            <a:endParaRPr lang="en-US" dirty="0" smtClean="0"/>
          </a:p>
          <a:p>
            <a:r>
              <a:rPr lang="ru-RU" dirty="0" smtClean="0"/>
              <a:t>Назар быстро догнал  Фрола  Тихоновича и пошел рядом.</a:t>
            </a:r>
            <a:endParaRPr lang="en-US" dirty="0" smtClean="0"/>
          </a:p>
          <a:p>
            <a:r>
              <a:rPr lang="ru-RU" dirty="0" smtClean="0"/>
              <a:t>— Ну что, дедушка, устали?</a:t>
            </a:r>
            <a:endParaRPr lang="en-US" dirty="0" smtClean="0"/>
          </a:p>
          <a:p>
            <a:r>
              <a:rPr lang="ru-RU" dirty="0" smtClean="0"/>
              <a:t>— Устал, внучек, присесть бы где-нибудь отдохнуть.</a:t>
            </a:r>
            <a:endParaRPr lang="en-US" dirty="0" smtClean="0"/>
          </a:p>
          <a:p>
            <a:r>
              <a:rPr lang="ru-RU" dirty="0" smtClean="0"/>
              <a:t>— Да вот, смотрите, бревно.  Здесь и отдохнем.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Люди, проходя мимо них, уважительно кивали старику в знак приветствия.</a:t>
            </a:r>
            <a:endParaRPr lang="en-US" dirty="0" smtClean="0"/>
          </a:p>
          <a:p>
            <a:r>
              <a:rPr lang="ru-RU" dirty="0" smtClean="0"/>
              <a:t>— И вы,  Фрол  Тихонович, пожар тушили?</a:t>
            </a:r>
            <a:endParaRPr lang="en-US" dirty="0" smtClean="0"/>
          </a:p>
          <a:p>
            <a:r>
              <a:rPr lang="ru-RU" dirty="0" smtClean="0"/>
              <a:t>— Слава  Богу,  Горний дал силы для доброго дела, – отвечал им старик.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Вскоре старец и мальчик остались одни.  Некоторое время они сидели молча.</a:t>
            </a:r>
            <a:endParaRPr lang="en-US" dirty="0" smtClean="0"/>
          </a:p>
          <a:p>
            <a:r>
              <a:rPr lang="ru-RU" dirty="0" smtClean="0"/>
              <a:t>— Дедушка  Фрол, – нарушил тишину Назар, </a:t>
            </a:r>
            <a:endParaRPr lang="en-US" dirty="0" smtClean="0"/>
          </a:p>
          <a:p>
            <a:r>
              <a:rPr lang="ru-RU" dirty="0" smtClean="0"/>
              <a:t>– а кто этот  Горний?  Где он живет?</a:t>
            </a:r>
            <a:endParaRPr lang="en-US" dirty="0"/>
          </a:p>
        </p:txBody>
      </p:sp>
      <p:pic>
        <p:nvPicPr>
          <p:cNvPr id="29698" name="Picture 2" descr="http://t3.gstatic.com/images?q=tbn:ANd9GcQI4P4v98MKjJsj7T_XyRJnsuze5fdjTy7fIkcTikK65o6iOAVa9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962400"/>
            <a:ext cx="4274458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Фрол  Тихонович поднял лицо свое вверх.  Мальчик, глядя на него тоже посмотрел ввысь.  Огромное, бескрайнее небо, как черный бархат с мириадами звезд и затейливых созвездий, склонилось над ними в своей таинственной красоте.  Млечный путь тянулся серебристым шлейфом, исчезая в бесконечности.  И все это испещренное пространство мерцало и переливалось необыкновенным светом.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8674" name="Picture 2" descr="http://t3.gstatic.com/images?q=tbn:ANd9GcQmxg-YwgyZWEr2SpXAZ5moCL7H-QfIKXFnz58ONnseS-fcC_HyH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6553200" cy="2486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Чем дольше мальчик всматривался в это бездонное царство, тем сильнее оно притягивало к себе.</a:t>
            </a:r>
            <a:endParaRPr lang="en-US" dirty="0" smtClean="0"/>
          </a:p>
          <a:p>
            <a:r>
              <a:rPr lang="ru-RU" dirty="0" smtClean="0"/>
              <a:t>— Красота-то, какая! – восхищенно прошептал  Назар. – Почему я раньше этого не замечал?  Ой, смотрите, дедушка, метеорит полетел, а вот еще один!  Да оно как живое, надо же!</a:t>
            </a:r>
            <a:endParaRPr lang="en-US" dirty="0" smtClean="0"/>
          </a:p>
          <a:p>
            <a:r>
              <a:rPr lang="ru-RU" dirty="0" smtClean="0"/>
              <a:t>— Нравится? – спросил  Фрол  Тихонович.</a:t>
            </a:r>
            <a:endParaRPr lang="en-US" dirty="0" smtClean="0"/>
          </a:p>
          <a:p>
            <a:r>
              <a:rPr lang="ru-RU" dirty="0" smtClean="0"/>
              <a:t>— Еще бы, аж дух захватывает!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— Да-а,  Назарушка. Только красота и величие  Горнего еще таинственней, чем это небо, и живет  Он в непреступном  Царстве. </a:t>
            </a:r>
            <a:endParaRPr lang="en-US" dirty="0" smtClean="0"/>
          </a:p>
          <a:p>
            <a:r>
              <a:rPr lang="ru-RU" dirty="0" smtClean="0"/>
              <a:t>— В непреступном?  Где же это царство?</a:t>
            </a:r>
            <a:endParaRPr lang="en-US" dirty="0" smtClean="0"/>
          </a:p>
          <a:p>
            <a:r>
              <a:rPr lang="ru-RU" dirty="0" smtClean="0"/>
              <a:t>— Очень далеко отсюда, внучек.  А еще  Горний очень сильный, могущественный и справедливый.  Он ненавидит зло.  Его гнев на беззаконие подобен огню, который ты сегодня видел во время пожара.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— Вот это да-а! – протянул  Назар. –  А вы  Его когда-нибудь видели?</a:t>
            </a:r>
            <a:endParaRPr lang="en-US" dirty="0" smtClean="0"/>
          </a:p>
          <a:p>
            <a:r>
              <a:rPr lang="ru-RU" dirty="0" smtClean="0"/>
              <a:t>— Нет, не видел.  Но я  Его очень люблю и  потому  всегда о  Нем помышляю.</a:t>
            </a:r>
            <a:endParaRPr lang="en-US" dirty="0" smtClean="0"/>
          </a:p>
          <a:p>
            <a:r>
              <a:rPr lang="ru-RU" dirty="0" smtClean="0"/>
              <a:t>— Как же можно любить и думать о том, кого никогда не видел? – искренне удивился мальчик.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Назар закончил пять классов.  Его родители были учителями.  В поселке их встретили приветливо и радушно.  Местный исполком выделил им просторный дом с небольшим приусадебным участком.  После голых уральских степей  Вишнёвый показался  Москвиным настоящим раем: поселок утопал в зелени.  А аккуратные домики, палисадники в цветах и вишни возле каждого двора создавали необыкновенный уют.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— Зато,  Горний всегда меня видит.</a:t>
            </a:r>
            <a:endParaRPr lang="en-US" dirty="0" smtClean="0"/>
          </a:p>
          <a:p>
            <a:r>
              <a:rPr lang="ru-RU" dirty="0" smtClean="0"/>
              <a:t>— И любит?</a:t>
            </a:r>
            <a:endParaRPr lang="en-US" dirty="0" smtClean="0"/>
          </a:p>
          <a:p>
            <a:r>
              <a:rPr lang="ru-RU" dirty="0" smtClean="0"/>
              <a:t>— И любит.  Только любовь-то у  Него особая.</a:t>
            </a:r>
            <a:endParaRPr lang="en-US" dirty="0" smtClean="0"/>
          </a:p>
          <a:p>
            <a:r>
              <a:rPr lang="ru-RU" dirty="0" smtClean="0"/>
              <a:t>Назар затаил дыхание.</a:t>
            </a:r>
            <a:endParaRPr lang="en-US" dirty="0" smtClean="0"/>
          </a:p>
          <a:p>
            <a:r>
              <a:rPr lang="ru-RU" dirty="0" smtClean="0"/>
              <a:t>— Какая, дедушка?</a:t>
            </a:r>
            <a:endParaRPr lang="en-US" dirty="0" smtClean="0"/>
          </a:p>
          <a:p>
            <a:r>
              <a:rPr lang="ru-RU" dirty="0" smtClean="0"/>
              <a:t>Фрол  Тихонович немного помолчал.</a:t>
            </a:r>
            <a:endParaRPr lang="en-US" dirty="0" smtClean="0"/>
          </a:p>
          <a:p>
            <a:r>
              <a:rPr lang="ru-RU" dirty="0" smtClean="0"/>
              <a:t>— Преданная,  Назарушка, чистая и святая.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Мальчик широко раскрытыми глазами смотрел на старца.</a:t>
            </a:r>
            <a:endParaRPr lang="en-US" dirty="0" smtClean="0"/>
          </a:p>
          <a:p>
            <a:r>
              <a:rPr lang="ru-RU" dirty="0" smtClean="0"/>
              <a:t>— Дедушка  Фрол, о такой любви я еще никогда не слышал.</a:t>
            </a:r>
            <a:endParaRPr lang="en-US" dirty="0" smtClean="0"/>
          </a:p>
          <a:p>
            <a:r>
              <a:rPr lang="ru-RU" dirty="0" smtClean="0"/>
              <a:t>— Ну, ладно, – улыбнулся старик, – скоро начнет светать, надо хоть немного отдохнуть.  А следующим утром, рано на заре, я покажу тебе нечто подобное этой любви.  Только это большая тайна. Никто о ней не должен знать.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— Хорошо,  дедушка, я умею хранить тайны, – прошептал  Назар.</a:t>
            </a:r>
            <a:endParaRPr lang="en-US" dirty="0" smtClean="0"/>
          </a:p>
          <a:p>
            <a:r>
              <a:rPr lang="ru-RU" dirty="0" smtClean="0"/>
              <a:t>— Ну, тогда по домам, – скомандовал старик.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667000"/>
            <a:ext cx="8686800" cy="4525963"/>
          </a:xfrm>
        </p:spPr>
        <p:txBody>
          <a:bodyPr/>
          <a:lstStyle/>
          <a:p>
            <a:r>
              <a:rPr lang="ru-RU" dirty="0" smtClean="0"/>
              <a:t>Назар еле дождался следующего утра.  Были еще сумерки, когда он тихонько вышел из дому.  Фрол  Тихонович уже поджидал его, сидя на лавочке.</a:t>
            </a:r>
            <a:endParaRPr lang="en-US" dirty="0" smtClean="0"/>
          </a:p>
          <a:p>
            <a:r>
              <a:rPr lang="ru-RU" dirty="0" smtClean="0"/>
              <a:t>— Доброе утро, дедушка.</a:t>
            </a:r>
            <a:endParaRPr lang="en-US" dirty="0" smtClean="0"/>
          </a:p>
          <a:p>
            <a:r>
              <a:rPr lang="ru-RU" dirty="0" smtClean="0"/>
              <a:t>— Доброе,  Назарушка.  Ну что, идем?  Путь наш будет к озеру.</a:t>
            </a:r>
            <a:endParaRPr lang="en-US" dirty="0"/>
          </a:p>
        </p:txBody>
      </p:sp>
      <p:pic>
        <p:nvPicPr>
          <p:cNvPr id="6146" name="Picture 2" descr="C:\Documents and Settings\Пользователь.PC2009\Рабочий стол\262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5410200" cy="2753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небольшое озерцо располагалось за поселком.  Вода в нем была прохладная и поэтому редко кто там купался.  Но рыбаки любили посидеть с удочками на  его берегах, обросших ивами и камышом.</a:t>
            </a:r>
            <a:endParaRPr lang="en-US" dirty="0"/>
          </a:p>
        </p:txBody>
      </p:sp>
      <p:pic>
        <p:nvPicPr>
          <p:cNvPr id="4098" name="Picture 2" descr="C:\Program Files\Русская Рыбалка Installsoft Edition 3.1\Data\Maps\ukraina\Loc10\Sce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952874"/>
            <a:ext cx="7239000" cy="290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Над озером стояла легкая дымка.  Неподвижная поверхность водоема, словно прозрачное стекло, отражало голубеющее небо  вперемежку с алыми бликами едва восходящей зари.</a:t>
            </a:r>
            <a:endParaRPr lang="en-US" dirty="0" smtClean="0"/>
          </a:p>
          <a:p>
            <a:r>
              <a:rPr lang="ru-RU" dirty="0" smtClean="0"/>
              <a:t>Старец и мальчик расположились среди зарослей под низко склоненной ивой.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— Ну вот,  Назарушка, – шепотом произнес старик, усаживаясь на пенек, – теперь наше дело молчать и ждать.  Ничто не должно выдать нашего присутствия, иначе чуда не увидим.</a:t>
            </a:r>
            <a:endParaRPr lang="en-US" dirty="0" smtClean="0"/>
          </a:p>
          <a:p>
            <a:r>
              <a:rPr lang="ru-RU" dirty="0" smtClean="0"/>
              <a:t>Назар, оглядываясь по сторонам, понял, что  Фрол  Тихонович здесь бывал не раз.  Уж очень удобное место для наблюдения: все озеро как на ладони.  Вокруг было красиво и тихо.  Даже тонкие листочки ив не шевелились.  Казалось, все замерло в ожидании чуда.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И вдруг послышался тихий, но нарастающий шум.  Мальчик взглянул на старца, но старец прижал палец к губам.  В тот же миг над ними пронеслась тень, и на озеро опустились две большие белые птицы.  Сложив свои сильные крылья, величественно и нежно изогнув шеи, они с кроткой грациозностью медленно и беззвучно скользили по воде, не нарушая ее незыблемую гладь.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7412" name="Picture 4" descr="http://t0.gstatic.com/images?q=tbn:ANd9GcRud4EO0upP4DagXhqTANtEkU_C3SAMc6ARk74N268NBcach0KoB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"/>
            <a:ext cx="5943600" cy="254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dreamstime.com/beautiful-swans-on-a-lake-at-sunset-thumb10617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352800"/>
            <a:ext cx="5430592" cy="3352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0" y="457200"/>
            <a:ext cx="1676400" cy="83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686800" cy="4525963"/>
          </a:xfrm>
        </p:spPr>
        <p:txBody>
          <a:bodyPr/>
          <a:lstStyle/>
          <a:p>
            <a:r>
              <a:rPr lang="ru-RU" dirty="0" smtClean="0"/>
              <a:t>В их союзе чувствовалось нечто удивительное: белоснежность, красота и единение говорили о их большой любви друг ко другу, о верности и преданности.  Это были лебеди.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0.gstatic.com/images?q=tbn:ANd9GcQO_XogG5lfkMe9T5YSn3Vx6q9oVIPX-_e7kTJc0IIGJVTVXa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293973"/>
            <a:ext cx="3429000" cy="256402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Назар смотрел и смотрел на них, не замечая времени.  Каждое утро лебеди опускались на озеро, если только там никого не было.</a:t>
            </a:r>
            <a:endParaRPr lang="en-US" dirty="0" smtClean="0"/>
          </a:p>
          <a:p>
            <a:r>
              <a:rPr lang="ru-RU" dirty="0" smtClean="0"/>
              <a:t>Но вот птицы взмахнули крыльями и, оторвавшись от воды, улетели так же неожиданно, как и появились.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По вечерам сельчане выходили из домов и чинно усаживались на лавочках.  Сначала они переговаривались с соседями, а потом начинали петь украинские песни.  Назару очень нравилось их пение. Он частенько садился на свою скамейку и слушал полюбившиеся напевы.</a:t>
            </a:r>
            <a:endParaRPr lang="en-US" dirty="0"/>
          </a:p>
        </p:txBody>
      </p:sp>
      <p:pic>
        <p:nvPicPr>
          <p:cNvPr id="1026" name="Picture 2" descr="E:\Рисунки\с++\VILLAGE\6710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2400"/>
            <a:ext cx="64770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— Дедушка  Фрол, – прошептал мальчик, – ваш  Горний просто необыкновенный.  И мне бы хотелось помышлять о  Нем, только я  Его не знаю.  Давайте и завтра придем сюда, чтобы посмотреть на  Его любовь.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— Завтра?  Нет,  Назарушка, не смогу.  Завтра у меня встреча, которую я ждал всю свою жизнь.</a:t>
            </a:r>
            <a:endParaRPr lang="en-US" dirty="0" smtClean="0"/>
          </a:p>
          <a:p>
            <a:r>
              <a:rPr lang="ru-RU" dirty="0" smtClean="0"/>
              <a:t>— С кем это, дедушка?</a:t>
            </a:r>
            <a:endParaRPr lang="en-US" dirty="0" smtClean="0"/>
          </a:p>
          <a:p>
            <a:r>
              <a:rPr lang="ru-RU" dirty="0" smtClean="0"/>
              <a:t>— С  Горним.</a:t>
            </a:r>
            <a:endParaRPr lang="en-US" dirty="0" smtClean="0"/>
          </a:p>
          <a:p>
            <a:r>
              <a:rPr lang="ru-RU" dirty="0" smtClean="0"/>
              <a:t>— С  Горним? – у  Назара сильно забилось сердце. – Он придет к вам?  Когда же?</a:t>
            </a:r>
            <a:endParaRPr lang="en-US" dirty="0" smtClean="0"/>
          </a:p>
          <a:p>
            <a:r>
              <a:rPr lang="ru-RU" dirty="0" smtClean="0"/>
              <a:t>— Рано, перед рассветом.</a:t>
            </a:r>
            <a:endParaRPr lang="en-US" dirty="0" smtClean="0"/>
          </a:p>
          <a:p>
            <a:r>
              <a:rPr lang="ru-RU" dirty="0" smtClean="0"/>
              <a:t>— Как же вы узнали об этом?</a:t>
            </a:r>
            <a:endParaRPr lang="en-US" dirty="0" smtClean="0"/>
          </a:p>
          <a:p>
            <a:r>
              <a:rPr lang="ru-RU" dirty="0" smtClean="0"/>
              <a:t>— Горний открыл мне, и  Сам назначил время.</a:t>
            </a:r>
            <a:endParaRPr lang="en-US" dirty="0" smtClean="0"/>
          </a:p>
          <a:p>
            <a:r>
              <a:rPr lang="ru-RU" dirty="0" smtClean="0"/>
              <a:t> 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Весь день  Назар только и думал о встрече старца с  Горним.  Ему очень хотелось увидать  Его.  «Он придет рано, – вспоминал мальчик. –  Надо встать еще до зари и тогда я увижу, как  Горний будет входить к дедушке, ведь дома напротив.  Только бы не проспать».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Когда наступила ночь,  Назар, не раздеваясь, лег в постель.  Мальчик не включил будильник, чтобы никого не разбудить,  И вообще, он решил не спать.</a:t>
            </a:r>
            <a:endParaRPr lang="en-US" sz="4800" dirty="0" smtClean="0"/>
          </a:p>
          <a:p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t3.gstatic.com/images?q=tbn:ANd9GcRgk-r7RqO6IwRmu6YY6lyS6lLwLRsOgFxrpAbgwbSuyrj6vi70F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0"/>
            <a:ext cx="5334000" cy="327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0" y="457200"/>
            <a:ext cx="2286000" cy="83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После полуночи  Назар вышел на улицу.  В доме  Фрола  Тихоновича горел свет.  Через незашторенные окна мальчик видел старца.  Он сидел за столом и читал большую книгу.  Лицо его сияло.  Иногда он улыбался, поглаживая </a:t>
            </a:r>
            <a:r>
              <a:rPr lang="ru-RU" b="1" dirty="0" smtClean="0"/>
              <a:t>ладонью пожелтевшие страницы.</a:t>
            </a:r>
            <a:endParaRPr lang="en-US" b="1" dirty="0" smtClean="0"/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Некоторое время  Назар, завидуя старцу, наблюдал за ним.  Но потом он вернулся в дом, прилег на кровать и, заложив руки за голову, стал думать о  Горнем, вспоминая пожар, ночное сверкающее небо и белых птиц на озере.  И так не заметно мальчик уснул.</a:t>
            </a:r>
            <a:endParaRPr lang="en-US" dirty="0"/>
          </a:p>
        </p:txBody>
      </p:sp>
      <p:pic>
        <p:nvPicPr>
          <p:cNvPr id="9218" name="Picture 2" descr="http://t0.gstatic.com/images?q=tbn:ANd9GcRndpQoiUg-hI96ZIIXuERqPk0NGnv-KROOHQhcQhRUklesENy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228601"/>
            <a:ext cx="4114799" cy="3030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А в это время  Фрол  Тихонович молился  Тому,  Которого любил:</a:t>
            </a:r>
            <a:endParaRPr lang="en-US" dirty="0" smtClean="0"/>
          </a:p>
          <a:p>
            <a:r>
              <a:rPr lang="ru-RU" dirty="0" smtClean="0"/>
              <a:t>— Боже великий, Молю  Тебя о  Назарушке.  Я много рассказал ему о  Тебе, о  Твоей славе и любви.  А теперь прошу  Тебя, откройся мальчику  Сам.</a:t>
            </a:r>
            <a:endParaRPr lang="en-US" dirty="0"/>
          </a:p>
        </p:txBody>
      </p:sp>
      <p:pic>
        <p:nvPicPr>
          <p:cNvPr id="8194" name="Picture 2" descr="http://t3.gstatic.com/images?q=tbn:ANd9GcSHE9zM1VL-Bwev_lcHyVyw7LGi2CjU9gI-6-zcjBVaHMPMMZf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"/>
            <a:ext cx="3743325" cy="2476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Назару снилось, что кто-то сильно тряс его плечо.  Наконец он открыл глаза и увидел перед собой папу.</a:t>
            </a:r>
            <a:endParaRPr lang="en-US" dirty="0" smtClean="0"/>
          </a:p>
          <a:p>
            <a:r>
              <a:rPr lang="ru-RU" dirty="0" smtClean="0"/>
              <a:t>— Ну и соня, – улыбался отец, – уже день на дворе, пора вставать, сынок.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686800" cy="8382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Назар вскочил с постели.  В окно, весело играя в занавесках, ярко светило солнце.  Мальчик срезу все понял: он проспал встречу дедушки с  Горним.  Со слезами на глазах   Назар выбежал из дому.</a:t>
            </a:r>
            <a:endParaRPr lang="en-US" sz="4400" dirty="0" smtClean="0"/>
          </a:p>
          <a:p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«Может  Горний еще гостит»! – с надеждой думал он, открывая знакомую калитку.</a:t>
            </a:r>
            <a:endParaRPr lang="en-US" dirty="0" smtClean="0"/>
          </a:p>
          <a:p>
            <a:r>
              <a:rPr lang="ru-RU" dirty="0" smtClean="0"/>
              <a:t>Дверь в дом была не заперта.  В передней комнате его встретили две незнакомые женщины и мужчина.</a:t>
            </a:r>
            <a:endParaRPr lang="en-US" dirty="0" smtClean="0"/>
          </a:p>
          <a:p>
            <a:r>
              <a:rPr lang="ru-RU" dirty="0" smtClean="0"/>
              <a:t>— Скажите,  Горний еще не ушел? – переводя дыхание, выкрикнул  Назар.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Напротив  Москвиных жил одинокий старик  Фрол  Тихонович. Он тоже вечером выходил на улицу, садился на лавочку возле дома, но никогда не пел.</a:t>
            </a:r>
            <a:endParaRPr lang="en-US" dirty="0" smtClean="0"/>
          </a:p>
          <a:p>
            <a:r>
              <a:rPr lang="ru-RU" dirty="0" smtClean="0"/>
              <a:t>«Вот не повезло с соседом, – поглядывая на него, вздыхал  Назар. – Такой скучный дед».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E:\Рисунки\с++\VILLAGE\671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4572000"/>
            <a:ext cx="44196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Женщины переглянулись.  Но, зная о своеобразном общении  Фрола  Тихоновича с людьми, они, кажется, начали понимать, в чем тут дело.</a:t>
            </a:r>
            <a:endParaRPr lang="en-US" dirty="0" smtClean="0"/>
          </a:p>
          <a:p>
            <a:r>
              <a:rPr lang="ru-RU" dirty="0" smtClean="0"/>
              <a:t>— Горний? – переспросила одна из них. </a:t>
            </a:r>
            <a:endParaRPr lang="en-US" dirty="0" smtClean="0"/>
          </a:p>
          <a:p>
            <a:r>
              <a:rPr lang="ru-RU" dirty="0" smtClean="0"/>
              <a:t>— Горний ушел, уже ушел, – ответила другая.</a:t>
            </a:r>
            <a:endParaRPr lang="en-US" dirty="0" smtClean="0"/>
          </a:p>
          <a:p>
            <a:r>
              <a:rPr lang="ru-RU" dirty="0" smtClean="0"/>
              <a:t>— А дедушка где?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191126" y="59323"/>
            <a:ext cx="7617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— Горний забрал его с  Собой.</a:t>
            </a:r>
            <a:endParaRPr lang="en-US" dirty="0" smtClean="0"/>
          </a:p>
          <a:p>
            <a:r>
              <a:rPr lang="ru-RU" dirty="0" smtClean="0"/>
              <a:t>— Надолго забрал-то? – подавленно спросил  Назар.</a:t>
            </a:r>
            <a:endParaRPr lang="en-US" dirty="0" smtClean="0"/>
          </a:p>
          <a:p>
            <a:r>
              <a:rPr lang="ru-RU" dirty="0" smtClean="0"/>
              <a:t>— Навсегда, – ответила женщина, с жалостью глядя на него.</a:t>
            </a:r>
            <a:endParaRPr lang="en-US" dirty="0" smtClean="0"/>
          </a:p>
          <a:p>
            <a:r>
              <a:rPr lang="ru-RU" dirty="0" smtClean="0"/>
              <a:t>Назар опустил голову.  Он понял, что дедушка умер. «Неужели  Горний приходил ради этого»? – растерянно думал он.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3.gstatic.com/images?q=tbn:ANd9GcSMUAIrVlLn-O1e7WU2eaUwczdOT90XkJUaiHKVWr561zy7Kc7e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711934"/>
            <a:ext cx="4267200" cy="30426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3475038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ru-RU" dirty="0" smtClean="0"/>
              <a:t>К нему подошел мужчина и обнял его за плечи.</a:t>
            </a:r>
            <a:endParaRPr lang="en-US" dirty="0" smtClean="0"/>
          </a:p>
          <a:p>
            <a:r>
              <a:rPr lang="ru-RU" dirty="0" smtClean="0"/>
              <a:t>— Не горюй, мальчик, дедушка  Фрол завещал тебе вот эту книгу.</a:t>
            </a:r>
            <a:endParaRPr lang="en-US" dirty="0" smtClean="0"/>
          </a:p>
          <a:p>
            <a:r>
              <a:rPr lang="ru-RU" dirty="0" smtClean="0"/>
              <a:t>Назар сразу узнал её.  Да-да, именно эту книгу дедушка читал ночью.  Мальчик бережно взял её из рук мужчины и прижал к груди.  А мужчина продолжал говорить: </a:t>
            </a:r>
            <a:endParaRPr lang="en-US" dirty="0" smtClean="0"/>
          </a:p>
          <a:p>
            <a:r>
              <a:rPr lang="ru-RU" dirty="0" smtClean="0"/>
              <a:t> —  Из нее ты все узнаешь о  Горнем.   Идем в сад, у нас есть немного времени, я тебе кое- что расскажу о  Нем.</a:t>
            </a:r>
            <a:endParaRPr lang="en-US" dirty="0" smtClean="0"/>
          </a:p>
          <a:p>
            <a:r>
              <a:rPr lang="ru-RU" dirty="0" smtClean="0"/>
              <a:t> 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Прошли годы.  В поселке  Вишневом по искренней вере мальчика  Назара образовалась община христиан. Но теперь это был уже не мальчик, а зрелый муж веры.  С большой любовью он рассказывал людям о  Боге.  Самым дорогим наставлением в его беседах было слово: «О  горнем помышляйте, а не о земном».  По примеру старца  Фрола  Тихоновича  Назар всю свою жизнь посвятил  Горнему, и преданно служа  Ему,  он трепетно ожидал заветной встречи с  Ним.</a:t>
            </a:r>
            <a:endParaRPr lang="en-US" dirty="0" smtClean="0"/>
          </a:p>
          <a:p>
            <a:r>
              <a:rPr lang="ru-RU" dirty="0" smtClean="0"/>
              <a:t> </a:t>
            </a:r>
            <a:endParaRPr lang="en-US" dirty="0"/>
          </a:p>
        </p:txBody>
      </p:sp>
      <p:pic>
        <p:nvPicPr>
          <p:cNvPr id="5122" name="Picture 2" descr="E:\Рисунки\с++\VILLAGE\8020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606800"/>
            <a:ext cx="5638800" cy="325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Но потом мальчик подумал, что может быть  этот старик одинокий и несчастный, и Назару стало жаль его. Он решил непременно познакомиться с ним.  Как-то вечером, подойдя к старцу,  Назар поздоровался:</a:t>
            </a:r>
            <a:endParaRPr lang="en-US" dirty="0" smtClean="0"/>
          </a:p>
          <a:p>
            <a:r>
              <a:rPr lang="ru-RU" dirty="0" smtClean="0"/>
              <a:t>— Добрый вечер, дедушка.</a:t>
            </a:r>
            <a:endParaRPr lang="en-US" dirty="0" smtClean="0"/>
          </a:p>
          <a:p>
            <a:r>
              <a:rPr lang="ru-RU" dirty="0" smtClean="0"/>
              <a:t>— Добрый вечер,  Назарушка.</a:t>
            </a:r>
            <a:endParaRPr lang="en-US" dirty="0" smtClean="0"/>
          </a:p>
          <a:p>
            <a:r>
              <a:rPr lang="ru-RU" dirty="0" smtClean="0"/>
              <a:t>— О, вы знаете мое имя?</a:t>
            </a:r>
            <a:endParaRPr lang="en-US" dirty="0" smtClean="0"/>
          </a:p>
          <a:p>
            <a:r>
              <a:rPr lang="ru-RU" dirty="0" smtClean="0"/>
              <a:t>— Конечно.  Уши есть – слышу, соседи ведь.</a:t>
            </a:r>
            <a:endParaRPr lang="en-US" dirty="0" smtClean="0"/>
          </a:p>
          <a:p>
            <a:r>
              <a:rPr lang="ru-RU" dirty="0" smtClean="0"/>
              <a:t>— А как вас зовут?</a:t>
            </a:r>
            <a:endParaRPr lang="en-US" dirty="0" smtClean="0"/>
          </a:p>
          <a:p>
            <a:r>
              <a:rPr lang="ru-RU" dirty="0" smtClean="0"/>
              <a:t>— Зови меня дедушка  Фрол.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9154" name="Picture 2" descr="http://t3.gstatic.com/images?q=tbn:ANd9GcRLBGDPWSNWOCHo4GtM0UiaasYGptqA17-sm9L0Mxe18XLZCBJ8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3810000"/>
            <a:ext cx="1638300" cy="279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— Фрол?  Какое интересное имя!  Я такого  даже и не слышал.  Наверное, старинное.</a:t>
            </a:r>
            <a:endParaRPr lang="en-US" dirty="0" smtClean="0"/>
          </a:p>
          <a:p>
            <a:r>
              <a:rPr lang="ru-RU" dirty="0" smtClean="0"/>
              <a:t>— Да, внучек, старинное, ведь мне 98-мь лет.</a:t>
            </a:r>
            <a:endParaRPr lang="en-US" dirty="0" smtClean="0"/>
          </a:p>
          <a:p>
            <a:r>
              <a:rPr lang="ru-RU" dirty="0" smtClean="0"/>
              <a:t>— 98-мь?! – Назар с восхищением смотрел на старика. – А я и гляжу: почему вы не поете как все соседи?  Только все думаете о чем-то. Интересно – о чем вы думаете?</a:t>
            </a:r>
            <a:endParaRPr lang="en-US" dirty="0" smtClean="0"/>
          </a:p>
          <a:p>
            <a:r>
              <a:rPr lang="ru-RU" dirty="0" smtClean="0"/>
              <a:t>— О Горнем помышляю, внучек, и много пою о  Нем.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Мальчик заинтересовался:  Кто же этот  Горний, о  Котором помышляет старик, но он ничего не успел  спросить,  как мама позвала его домой. </a:t>
            </a:r>
            <a:endParaRPr lang="en-US" dirty="0" smtClean="0"/>
          </a:p>
          <a:p>
            <a:r>
              <a:rPr lang="ru-RU" dirty="0" smtClean="0"/>
              <a:t>Через несколько дней у  Назара был праздник.  Ему исполнилось 12-ть лет.  Родители подарили ему большую энциклопедию.  Толстая книга в красивом переплете, с золотыми  тиснеными буквами содержала в себе много интересной информации.  Назар давно мечтал о ней.  Он был любознательный и учился на отлично. И вот теперь в его руках такое сокровище!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7106" name="Picture 2" descr="http://t3.gstatic.com/images?q=tbn:ANd9GcRrg-4zrkS5IpYajTiicKhuTNKKymNVC6ams9ZcpgPBM-2LbGh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Однажды тихим летним днем мальчик вышел на улицу с книгой в руках, сел на лавочку и стал перелистывать новенькие страницы.  Несколько минут спустя  Назар увидел дедушку  Фрола. Слегка опираясь на трость, он неторопливо шел к своему дому.</a:t>
            </a:r>
            <a:endParaRPr lang="en-US" dirty="0" smtClean="0"/>
          </a:p>
          <a:p>
            <a:r>
              <a:rPr lang="ru-RU" dirty="0" smtClean="0"/>
              <a:t>«Надо же, – залюбовался им мальчик, – такой пожилой, а даже не горбится»!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234</TotalTime>
  <Words>2804</Words>
  <Application>Microsoft Office PowerPoint</Application>
  <PresentationFormat>Экран (4:3)</PresentationFormat>
  <Paragraphs>175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Trek</vt:lpstr>
      <vt:lpstr>Г о р н и й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 о р н и й </dc:title>
  <dc:creator>Vic</dc:creator>
  <cp:lastModifiedBy>Customer</cp:lastModifiedBy>
  <cp:revision>34</cp:revision>
  <dcterms:created xsi:type="dcterms:W3CDTF">2012-07-11T22:41:35Z</dcterms:created>
  <dcterms:modified xsi:type="dcterms:W3CDTF">2013-07-14T14:11:31Z</dcterms:modified>
</cp:coreProperties>
</file>